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57" r:id="rId9"/>
    <p:sldId id="258" r:id="rId10"/>
    <p:sldId id="259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CFBC312-7304-4F7D-9816-A654F2435704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E33E62D-4929-4E35-B779-040229CA52F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C312-7304-4F7D-9816-A654F2435704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E62D-4929-4E35-B779-040229CA52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C312-7304-4F7D-9816-A654F2435704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E62D-4929-4E35-B779-040229CA52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CFBC312-7304-4F7D-9816-A654F2435704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33E62D-4929-4E35-B779-040229CA52F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CFBC312-7304-4F7D-9816-A654F2435704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E33E62D-4929-4E35-B779-040229CA52F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C312-7304-4F7D-9816-A654F2435704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E62D-4929-4E35-B779-040229CA52F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C312-7304-4F7D-9816-A654F2435704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E62D-4929-4E35-B779-040229CA52F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FBC312-7304-4F7D-9816-A654F2435704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33E62D-4929-4E35-B779-040229CA52F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BC312-7304-4F7D-9816-A654F2435704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E62D-4929-4E35-B779-040229CA52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CFBC312-7304-4F7D-9816-A654F2435704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E33E62D-4929-4E35-B779-040229CA52F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FBC312-7304-4F7D-9816-A654F2435704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E33E62D-4929-4E35-B779-040229CA52F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CFBC312-7304-4F7D-9816-A654F2435704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33E62D-4929-4E35-B779-040229CA52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84" y="428604"/>
            <a:ext cx="650085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>
                <a:solidFill>
                  <a:srgbClr val="00B050"/>
                </a:solidFill>
              </a:rPr>
              <a:t>Создание </a:t>
            </a:r>
            <a:r>
              <a:rPr lang="ru-RU" sz="3600" b="1" dirty="0" err="1">
                <a:solidFill>
                  <a:srgbClr val="00B050"/>
                </a:solidFill>
              </a:rPr>
              <a:t>мультикультурного</a:t>
            </a:r>
            <a:r>
              <a:rPr lang="ru-RU" sz="3600" b="1" dirty="0">
                <a:solidFill>
                  <a:srgbClr val="00B050"/>
                </a:solidFill>
              </a:rPr>
              <a:t> центра под открытым небом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г</a:t>
            </a:r>
            <a:r>
              <a:rPr lang="ru-RU" sz="3600" b="1" dirty="0">
                <a:solidFill>
                  <a:srgbClr val="00B050"/>
                </a:solidFill>
              </a:rPr>
              <a:t>. </a:t>
            </a:r>
            <a:r>
              <a:rPr lang="ru-RU" sz="3600" b="1" dirty="0" smtClean="0">
                <a:solidFill>
                  <a:srgbClr val="00B050"/>
                </a:solidFill>
              </a:rPr>
              <a:t>Курчатов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Суть </a:t>
            </a:r>
            <a:r>
              <a:rPr lang="ru-RU" sz="2400" b="1" dirty="0">
                <a:solidFill>
                  <a:srgbClr val="7030A0"/>
                </a:solidFill>
              </a:rPr>
              <a:t>проекта: Создание уникальной открытой и интерактивной площадки с тематическими кварталами (музейный, библиотечный, музыкальный, художественный, кино), посвящёнными различным видам искусств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71670" y="1071546"/>
          <a:ext cx="6858048" cy="5514786"/>
        </p:xfrm>
        <a:graphic>
          <a:graphicData uri="http://schemas.openxmlformats.org/drawingml/2006/table">
            <a:tbl>
              <a:tblPr/>
              <a:tblGrid>
                <a:gridCol w="3471423"/>
                <a:gridCol w="3386625"/>
              </a:tblGrid>
              <a:tr h="21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Состав команды: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Описание его роли в реализации практики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Начальник Управления по культуре, спорту и делам молодёжи администрации города Ермакова Н.В.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Инициатор и руководитель проекта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Директор ООО «Курская АЭС – Сервис» </a:t>
                      </a:r>
                      <a:r>
                        <a:rPr lang="ru-RU" sz="1400" b="1" dirty="0" err="1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Ножкин</a:t>
                      </a: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А.А., директор МУП «ГТС» Оглоблин В.В., директор  </a:t>
                      </a:r>
                      <a:r>
                        <a:rPr lang="ru-RU" sz="1400" b="1" dirty="0" err="1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Атомэнергоремонт</a:t>
                      </a: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Минаков Е.В.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изготовление тематических </a:t>
                      </a:r>
                      <a:r>
                        <a:rPr lang="ru-RU" sz="1400" b="1" dirty="0" err="1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арт-объектов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Муниципальные предприятия МКУ «УГХ», МКП "Благоустройство»)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помощь в подключении  электрического питания некоторых объектов, благоустройстве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Городские СМИ (Телекомпания ТВК и К, Курчатов ТВ, газеты «Курчатовское время», «Слово»)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информационное сопровождение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Директор МАУК «Дворец культуры»- Павленко Ю.В.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Координатор работы </a:t>
                      </a:r>
                      <a:r>
                        <a:rPr lang="ru-RU" sz="1400" b="1" dirty="0" err="1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киноквартала</a:t>
                      </a: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мероприятиям </a:t>
                      </a:r>
                      <a:r>
                        <a:rPr lang="ru-RU" sz="1400" b="1" dirty="0" err="1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культурно-досуговой</a:t>
                      </a: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направленности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Директор МКОУ ДО «Курчатовская ДШИ» Григорян Р.Ю.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Координатор музыкального и художественного квартала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Директор МКУК «ЦБС» Шепелева Е.П.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Координатор библиотечного квартала и библиотечных проектов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Директор МКУКМЦ «Комсомолец» Абакумова Н.В.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Координатор молодёжных проектов, реализуемых на территории «Сада искусств»</a:t>
                      </a:r>
                    </a:p>
                  </a:txBody>
                  <a:tcPr marL="60237" marR="60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143240" y="142852"/>
            <a:ext cx="42394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000" b="1" dirty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оманда проекта: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857356" y="285728"/>
            <a:ext cx="7000924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Перспективы развития проекта: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Использование новых форм приобщения к культуре и искусству:</a:t>
            </a:r>
            <a:endParaRPr kumimoji="0" lang="ru-RU" sz="1100" b="0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-открытые уроки игры на инструментах;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открытые лекции по культуре и искусству;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кастинги в творческие коллективы;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Создание танцевального квартала:</a:t>
            </a:r>
            <a:endParaRPr kumimoji="0" lang="ru-RU" sz="1100" b="0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Установка сцены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диджейского комплекса , где молодёжь самостоятельно сможет организовывать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open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air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Создание квартала декоративно-прикладного искусства:</a:t>
            </a:r>
            <a:endParaRPr kumimoji="0" lang="ru-RU" sz="1100" b="0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установка сенсорного киоска с информацией о мастерах декоративно-прикладного творчества г. Курчатова и их работах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Управление Культуры\Ермакова Н.В\презентация проекта\музей под открытым небом кожлянской игрушки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6717298" cy="503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Управление Культуры\Ермакова Н.В\презентация проекта\музей кожлянской игрушки под открытым небо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64219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332656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Музейный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квартал:музей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кожлянской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игрушки под открытым небом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753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Управление Культуры\Ермакова Н.В\презентация проекта\увеличенная копия зооморфной поделки из бивня мамонта, найдена при раскопках (17 тыс. лет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4292"/>
            <a:ext cx="8879711" cy="588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8864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Увеличенная копия зооморфной поделки из бивня мамонта найденной в результате раскопок (17000 лет)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27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Z:\Управление Культуры\Ермакова Н.В\презентация проекта\галерея художник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137"/>
            <a:ext cx="5688632" cy="376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Управление Культуры\Ермакова Н.В\презентация проекта\галерея художников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68960"/>
            <a:ext cx="5199023" cy="344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2160" y="274581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Галерея художников под открытым небом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60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Управление Культуры\Ермакова Н.В\презентация проекта\уличный книгообмен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019147" cy="398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Управление Культуры\Ермакова Н.В\презентация проекта\уличный книгообме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5764" y="3358250"/>
            <a:ext cx="5283969" cy="349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87748" y="476672"/>
            <a:ext cx="2476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Библиотечный квартал: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личный книгообмен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849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Z:\Управление Культуры\Ермакова Н.В\презентация проекта\кресла в виде книги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913131"/>
            <a:ext cx="4150809" cy="274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:\Управление Культуры\Ермакова Н.В\презентация проекта\лавочка в виде книг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0808" y="3913131"/>
            <a:ext cx="4033808" cy="26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94923" y="14537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Библиотечный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квартал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7" name="Picture 5" descr="Z:\Управление Культуры\Ермакова Н.В\презентация проекта\DSC_0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8097" cy="391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314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Управление Культуры\Ермакова Н.В\презентация проекта\уличные музыкальные инструмент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65" y="980728"/>
            <a:ext cx="6588224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1663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Музыкальный квартал: уличные музыкальные инструменты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522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84" y="428604"/>
            <a:ext cx="65008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Цель проекта: Формирование культурных потребностей горожан и расширение их культурных возможностей</a:t>
            </a:r>
          </a:p>
          <a:p>
            <a:r>
              <a:rPr lang="ru-RU" sz="2000" dirty="0"/>
              <a:t>            </a:t>
            </a:r>
            <a:endParaRPr lang="en-US" sz="2000" dirty="0" smtClean="0"/>
          </a:p>
          <a:p>
            <a:r>
              <a:rPr lang="ru-RU" sz="2000" dirty="0" smtClean="0"/>
              <a:t> </a:t>
            </a:r>
            <a:r>
              <a:rPr lang="ru-RU" sz="2000" b="1" dirty="0">
                <a:solidFill>
                  <a:srgbClr val="7030A0"/>
                </a:solidFill>
              </a:rPr>
              <a:t>Задачи проекта: 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            1. Формирование доступной культурной среды для вовлечения и приобщения населения к культурным ценностям, путём создания </a:t>
            </a:r>
            <a:r>
              <a:rPr lang="ru-RU" sz="2000" b="1" dirty="0" err="1">
                <a:solidFill>
                  <a:srgbClr val="7030A0"/>
                </a:solidFill>
              </a:rPr>
              <a:t>мультикультурного</a:t>
            </a:r>
            <a:r>
              <a:rPr lang="ru-RU" sz="2000" b="1" dirty="0">
                <a:solidFill>
                  <a:srgbClr val="7030A0"/>
                </a:solidFill>
              </a:rPr>
              <a:t> центра под открытым небом «Сад искусств».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            2. Создание условий для творческой самореализации и </a:t>
            </a:r>
            <a:r>
              <a:rPr lang="ru-RU" sz="2000" b="1" dirty="0" err="1">
                <a:solidFill>
                  <a:srgbClr val="7030A0"/>
                </a:solidFill>
              </a:rPr>
              <a:t>самозанятости</a:t>
            </a:r>
            <a:r>
              <a:rPr lang="ru-RU" sz="2000" b="1" dirty="0">
                <a:solidFill>
                  <a:srgbClr val="7030A0"/>
                </a:solidFill>
              </a:rPr>
              <a:t> (досуга) горожан, популяризация культуры и искусства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71670" y="1142984"/>
          <a:ext cx="6745223" cy="4486656"/>
        </p:xfrm>
        <a:graphic>
          <a:graphicData uri="http://schemas.openxmlformats.org/drawingml/2006/table">
            <a:tbl>
              <a:tblPr/>
              <a:tblGrid>
                <a:gridCol w="4643470"/>
                <a:gridCol w="210175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Показатель, единица измерения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Значение показателя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Создание тематических кварталов, популяризирующих сферу культуры и искусства: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Увеличение количества  проведенных мероприятий в рамках проекта за 1 год его реализации (тёплое время года):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 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Количество человек, принявших участие в мероприятиях проекта в год: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Количество человек, посетивших «Сад искусств» в качестве посетителей музейного квартала и художественной выставки: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Увеличение количества читателей библиотек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 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Увеличение количества человек, занимающихся в творческих коллективах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на 10%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Увеличение количества посетителей учреждений культуры в течение года: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на 15%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00298" y="214290"/>
            <a:ext cx="56475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Достигнутые результаты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3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4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471</Words>
  <Application>Microsoft Office PowerPoint</Application>
  <PresentationFormat>Экран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lanadmin</dc:creator>
  <cp:lastModifiedBy>lanadmin</cp:lastModifiedBy>
  <cp:revision>6</cp:revision>
  <dcterms:created xsi:type="dcterms:W3CDTF">2019-07-05T05:08:04Z</dcterms:created>
  <dcterms:modified xsi:type="dcterms:W3CDTF">2019-07-05T05:21:28Z</dcterms:modified>
</cp:coreProperties>
</file>